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0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59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6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1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24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77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51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00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52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79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18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90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4F270-BA7E-4E18-8E26-D54091C3B130}" type="datetimeFigureOut">
              <a:rPr lang="nl-NL" smtClean="0"/>
              <a:t>19-4-2017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0DEB8-6FDD-4C21-A4F8-E1932D0C5A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38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0"/>
            <a:ext cx="1218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70"/>
          </a:xfrm>
        </p:spPr>
      </p:pic>
      <p:sp>
        <p:nvSpPr>
          <p:cNvPr id="5" name="Tekstvak 4"/>
          <p:cNvSpPr txBox="1"/>
          <p:nvPr/>
        </p:nvSpPr>
        <p:spPr>
          <a:xfrm>
            <a:off x="888023" y="1397977"/>
            <a:ext cx="7112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Inhoud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Gamemechanics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Assets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Map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Prototype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0"/>
            <a:ext cx="1218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0"/>
            <a:ext cx="1218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5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0"/>
            <a:ext cx="12189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8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0"/>
            <a:ext cx="12189566" cy="6858000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1217" y="1635369"/>
            <a:ext cx="12189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PROTOTYPE</a:t>
            </a:r>
            <a:endParaRPr lang="nl-NL" sz="9600" dirty="0">
              <a:solidFill>
                <a:schemeClr val="bg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14714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</Words>
  <Application>Microsoft Office PowerPoint</Application>
  <PresentationFormat>Breedbeeld</PresentationFormat>
  <Paragraphs>10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Adobe Arabic</vt:lpstr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Benjamin Vos</dc:creator>
  <cp:lastModifiedBy>Benjamin Vos</cp:lastModifiedBy>
  <cp:revision>7</cp:revision>
  <dcterms:created xsi:type="dcterms:W3CDTF">2017-04-19T11:14:35Z</dcterms:created>
  <dcterms:modified xsi:type="dcterms:W3CDTF">2017-04-19T14:43:52Z</dcterms:modified>
</cp:coreProperties>
</file>